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45"/>
  </p:notesMasterIdLst>
  <p:sldIdLst>
    <p:sldId id="256" r:id="rId3"/>
    <p:sldId id="939" r:id="rId4"/>
    <p:sldId id="976" r:id="rId5"/>
    <p:sldId id="977" r:id="rId6"/>
    <p:sldId id="959" r:id="rId7"/>
    <p:sldId id="980" r:id="rId8"/>
    <p:sldId id="986" r:id="rId9"/>
    <p:sldId id="988" r:id="rId10"/>
    <p:sldId id="989" r:id="rId11"/>
    <p:sldId id="990" r:id="rId12"/>
    <p:sldId id="987" r:id="rId13"/>
    <p:sldId id="992" r:id="rId14"/>
    <p:sldId id="994" r:id="rId15"/>
    <p:sldId id="993" r:id="rId16"/>
    <p:sldId id="991" r:id="rId17"/>
    <p:sldId id="996" r:id="rId18"/>
    <p:sldId id="995" r:id="rId19"/>
    <p:sldId id="979" r:id="rId20"/>
    <p:sldId id="981" r:id="rId21"/>
    <p:sldId id="997" r:id="rId22"/>
    <p:sldId id="998" r:id="rId23"/>
    <p:sldId id="999" r:id="rId24"/>
    <p:sldId id="982" r:id="rId25"/>
    <p:sldId id="1001" r:id="rId26"/>
    <p:sldId id="983" r:id="rId27"/>
    <p:sldId id="472" r:id="rId28"/>
    <p:sldId id="1002" r:id="rId29"/>
    <p:sldId id="944" r:id="rId30"/>
    <p:sldId id="968" r:id="rId31"/>
    <p:sldId id="946" r:id="rId32"/>
    <p:sldId id="947" r:id="rId33"/>
    <p:sldId id="984" r:id="rId34"/>
    <p:sldId id="1003" r:id="rId35"/>
    <p:sldId id="897" r:id="rId36"/>
    <p:sldId id="293" r:id="rId37"/>
    <p:sldId id="901" r:id="rId38"/>
    <p:sldId id="895" r:id="rId39"/>
    <p:sldId id="268" r:id="rId40"/>
    <p:sldId id="924" r:id="rId41"/>
    <p:sldId id="985" r:id="rId42"/>
    <p:sldId id="1004" r:id="rId43"/>
    <p:sldId id="974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4A1A"/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2"/>
    <p:restoredTop sz="71168"/>
  </p:normalViewPr>
  <p:slideViewPr>
    <p:cSldViewPr snapToGrid="0">
      <p:cViewPr>
        <p:scale>
          <a:sx n="90" d="100"/>
          <a:sy n="90" d="100"/>
        </p:scale>
        <p:origin x="1976" y="10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6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s://georgelakoff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39.gif"/><Relationship Id="rId4" Type="http://schemas.openxmlformats.org/officeDocument/2006/relationships/image" Target="../media/image36.gif"/><Relationship Id="rId9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2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hyperlink" Target="https://youtu.be/4ow0Qwhy1-c?t=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65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59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64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2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1.png"/><Relationship Id="rId23" Type="http://schemas.openxmlformats.org/officeDocument/2006/relationships/image" Target="../media/image63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0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6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7.png"/><Relationship Id="rId14" Type="http://schemas.microsoft.com/office/2007/relationships/diagramDrawing" Target="../diagrams/drawin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68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69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3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4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34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hyperlink" Target="https://en.wikipedia.org/wiki/Henri_Poincar%C3%A9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Z_S6hs29s?t=55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/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/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/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/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/>
          </p:nvPr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>
            <p:extLst/>
          </p:nvPr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42603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017725"/>
            <a:ext cx="40452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/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4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for Large-Scale Knowledge</a:t>
            </a:r>
            <a:br>
              <a:rPr lang="en" dirty="0"/>
            </a:br>
            <a:r>
              <a:rPr lang="en" dirty="0"/>
              <a:t>Representation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Demo of Open AI’s GPT-3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91F5B97-C7E3-5040-827E-163F1B927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94" y="1124097"/>
            <a:ext cx="5906845" cy="37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</TotalTime>
  <Words>1383</Words>
  <Application>Microsoft Macintosh PowerPoint</Application>
  <PresentationFormat>On-screen Show (16:9)</PresentationFormat>
  <Paragraphs>317</Paragraphs>
  <Slides>42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Demo of Open AI’s GPT-3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Abundant Tools and Data Sources  for Large-Scale Knowledge Representation</vt:lpstr>
      <vt:lpstr>We are in the Universe, now!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637</cp:revision>
  <dcterms:modified xsi:type="dcterms:W3CDTF">2020-09-21T09:54:22Z</dcterms:modified>
</cp:coreProperties>
</file>